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3"/>
  </p:sldMasterIdLst>
  <p:sldIdLst>
    <p:sldId id="256" r:id="rId4"/>
  </p:sldIdLst>
  <p:sldSz cx="34199513" cy="48960088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5" d="100"/>
          <a:sy n="15" d="100"/>
        </p:scale>
        <p:origin x="30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e CHUI" userId="a17eb57b-96aa-428b-b047-bdd9dc20f5d6" providerId="ADAL" clId="{D08386BB-D621-47A6-8090-768C787F1E29}"/>
    <pc:docChg chg="modSld">
      <pc:chgData name="Trace CHUI" userId="a17eb57b-96aa-428b-b047-bdd9dc20f5d6" providerId="ADAL" clId="{D08386BB-D621-47A6-8090-768C787F1E29}" dt="2023-08-14T07:42:07.168" v="3" actId="20577"/>
      <pc:docMkLst>
        <pc:docMk/>
      </pc:docMkLst>
      <pc:sldChg chg="modSp mod">
        <pc:chgData name="Trace CHUI" userId="a17eb57b-96aa-428b-b047-bdd9dc20f5d6" providerId="ADAL" clId="{D08386BB-D621-47A6-8090-768C787F1E29}" dt="2023-08-14T07:42:07.168" v="3" actId="20577"/>
        <pc:sldMkLst>
          <pc:docMk/>
          <pc:sldMk cId="3911961506" sldId="256"/>
        </pc:sldMkLst>
        <pc:spChg chg="mod">
          <ac:chgData name="Trace CHUI" userId="a17eb57b-96aa-428b-b047-bdd9dc20f5d6" providerId="ADAL" clId="{D08386BB-D621-47A6-8090-768C787F1E29}" dt="2023-08-14T07:42:07.168" v="3" actId="20577"/>
          <ac:spMkLst>
            <pc:docMk/>
            <pc:sldMk cId="3911961506" sldId="256"/>
            <ac:spMk id="4" creationId="{B34E97D7-B7C9-A6D8-1EC5-2C664505D722}"/>
          </ac:spMkLst>
        </pc:spChg>
      </pc:sldChg>
    </pc:docChg>
  </pc:docChgLst>
  <pc:docChgLst>
    <pc:chgData name="Trace CHUI" userId="a17eb57b-96aa-428b-b047-bdd9dc20f5d6" providerId="ADAL" clId="{BD3438E1-6312-48A3-BFF8-2E72243AF199}"/>
    <pc:docChg chg="modSld">
      <pc:chgData name="Trace CHUI" userId="a17eb57b-96aa-428b-b047-bdd9dc20f5d6" providerId="ADAL" clId="{BD3438E1-6312-48A3-BFF8-2E72243AF199}" dt="2023-07-07T01:49:03.656" v="4"/>
      <pc:docMkLst>
        <pc:docMk/>
      </pc:docMkLst>
      <pc:sldChg chg="addSp modSp">
        <pc:chgData name="Trace CHUI" userId="a17eb57b-96aa-428b-b047-bdd9dc20f5d6" providerId="ADAL" clId="{BD3438E1-6312-48A3-BFF8-2E72243AF199}" dt="2023-07-07T01:49:03.656" v="4"/>
        <pc:sldMkLst>
          <pc:docMk/>
          <pc:sldMk cId="3911961506" sldId="256"/>
        </pc:sldMkLst>
        <pc:spChg chg="add mod">
          <ac:chgData name="Trace CHUI" userId="a17eb57b-96aa-428b-b047-bdd9dc20f5d6" providerId="ADAL" clId="{BD3438E1-6312-48A3-BFF8-2E72243AF199}" dt="2023-07-07T01:48:46.650" v="2"/>
          <ac:spMkLst>
            <pc:docMk/>
            <pc:sldMk cId="3911961506" sldId="256"/>
            <ac:spMk id="4" creationId="{B34E97D7-B7C9-A6D8-1EC5-2C664505D722}"/>
          </ac:spMkLst>
        </pc:spChg>
        <pc:graphicFrameChg chg="add mod">
          <ac:chgData name="Trace CHUI" userId="a17eb57b-96aa-428b-b047-bdd9dc20f5d6" providerId="ADAL" clId="{BD3438E1-6312-48A3-BFF8-2E72243AF199}" dt="2023-07-07T01:48:35.610" v="0"/>
          <ac:graphicFrameMkLst>
            <pc:docMk/>
            <pc:sldMk cId="3911961506" sldId="256"/>
            <ac:graphicFrameMk id="2" creationId="{39243E8B-7437-3985-BE29-9483B153D161}"/>
          </ac:graphicFrameMkLst>
        </pc:graphicFrameChg>
        <pc:graphicFrameChg chg="add mod">
          <ac:chgData name="Trace CHUI" userId="a17eb57b-96aa-428b-b047-bdd9dc20f5d6" providerId="ADAL" clId="{BD3438E1-6312-48A3-BFF8-2E72243AF199}" dt="2023-07-07T01:48:41.754" v="1"/>
          <ac:graphicFrameMkLst>
            <pc:docMk/>
            <pc:sldMk cId="3911961506" sldId="256"/>
            <ac:graphicFrameMk id="3" creationId="{028C03A1-CAE8-F4F0-0AF9-39575C032DFC}"/>
          </ac:graphicFrameMkLst>
        </pc:graphicFrameChg>
        <pc:picChg chg="add mod">
          <ac:chgData name="Trace CHUI" userId="a17eb57b-96aa-428b-b047-bdd9dc20f5d6" providerId="ADAL" clId="{BD3438E1-6312-48A3-BFF8-2E72243AF199}" dt="2023-07-07T01:48:58.829" v="3"/>
          <ac:picMkLst>
            <pc:docMk/>
            <pc:sldMk cId="3911961506" sldId="256"/>
            <ac:picMk id="5" creationId="{E074D5EC-1D85-4A4F-E8F9-4E75F673E02A}"/>
          </ac:picMkLst>
        </pc:picChg>
        <pc:picChg chg="add mod">
          <ac:chgData name="Trace CHUI" userId="a17eb57b-96aa-428b-b047-bdd9dc20f5d6" providerId="ADAL" clId="{BD3438E1-6312-48A3-BFF8-2E72243AF199}" dt="2023-07-07T01:49:03.656" v="4"/>
          <ac:picMkLst>
            <pc:docMk/>
            <pc:sldMk cId="3911961506" sldId="256"/>
            <ac:picMk id="6" creationId="{DB75D859-7118-4101-F026-D34CC22C677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11846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" y="32"/>
            <a:ext cx="34198560" cy="48960024"/>
          </a:xfrm>
          <a:prstGeom prst="rect">
            <a:avLst/>
          </a:prstGeom>
        </p:spPr>
      </p:pic>
      <p:grpSp>
        <p:nvGrpSpPr>
          <p:cNvPr id="10" name="群組 9"/>
          <p:cNvGrpSpPr/>
          <p:nvPr userDrawn="1"/>
        </p:nvGrpSpPr>
        <p:grpSpPr>
          <a:xfrm>
            <a:off x="30967196" y="752474"/>
            <a:ext cx="1087839" cy="1690493"/>
            <a:chOff x="10852292" y="1105220"/>
            <a:chExt cx="746669" cy="1160318"/>
          </a:xfrm>
        </p:grpSpPr>
        <p:sp>
          <p:nvSpPr>
            <p:cNvPr id="4" name="Freeform 115"/>
            <p:cNvSpPr/>
            <p:nvPr userDrawn="1"/>
          </p:nvSpPr>
          <p:spPr>
            <a:xfrm>
              <a:off x="11055387" y="1105220"/>
              <a:ext cx="340483" cy="340483"/>
            </a:xfrm>
            <a:custGeom>
              <a:avLst/>
              <a:gdLst>
                <a:gd name="connsiteX0" fmla="*/ 572866 w 1787704"/>
                <a:gd name="connsiteY0" fmla="*/ 1725879 h 1787704"/>
                <a:gd name="connsiteX1" fmla="*/ 1214841 w 1787704"/>
                <a:gd name="connsiteY1" fmla="*/ 1725879 h 1787704"/>
                <a:gd name="connsiteX2" fmla="*/ 1176314 w 1787704"/>
                <a:gd name="connsiteY2" fmla="*/ 1742157 h 1787704"/>
                <a:gd name="connsiteX3" fmla="*/ 893852 w 1787704"/>
                <a:gd name="connsiteY3" fmla="*/ 1787704 h 1787704"/>
                <a:gd name="connsiteX4" fmla="*/ 611392 w 1787704"/>
                <a:gd name="connsiteY4" fmla="*/ 1742157 h 1787704"/>
                <a:gd name="connsiteX5" fmla="*/ 355252 w 1787704"/>
                <a:gd name="connsiteY5" fmla="*/ 1605563 h 1787704"/>
                <a:gd name="connsiteX6" fmla="*/ 1432454 w 1787704"/>
                <a:gd name="connsiteY6" fmla="*/ 1605563 h 1787704"/>
                <a:gd name="connsiteX7" fmla="*/ 1421642 w 1787704"/>
                <a:gd name="connsiteY7" fmla="*/ 1615322 h 1787704"/>
                <a:gd name="connsiteX8" fmla="*/ 1353342 w 1787704"/>
                <a:gd name="connsiteY8" fmla="*/ 1657700 h 1787704"/>
                <a:gd name="connsiteX9" fmla="*/ 434364 w 1787704"/>
                <a:gd name="connsiteY9" fmla="*/ 1657700 h 1787704"/>
                <a:gd name="connsiteX10" fmla="*/ 366064 w 1787704"/>
                <a:gd name="connsiteY10" fmla="*/ 1615322 h 1787704"/>
                <a:gd name="connsiteX11" fmla="*/ 211406 w 1787704"/>
                <a:gd name="connsiteY11" fmla="*/ 1469205 h 1787704"/>
                <a:gd name="connsiteX12" fmla="*/ 1576299 w 1787704"/>
                <a:gd name="connsiteY12" fmla="*/ 1469205 h 1787704"/>
                <a:gd name="connsiteX13" fmla="*/ 1557299 w 1787704"/>
                <a:gd name="connsiteY13" fmla="*/ 1492871 h 1787704"/>
                <a:gd name="connsiteX14" fmla="*/ 1512429 w 1787704"/>
                <a:gd name="connsiteY14" fmla="*/ 1533373 h 1787704"/>
                <a:gd name="connsiteX15" fmla="*/ 275276 w 1787704"/>
                <a:gd name="connsiteY15" fmla="*/ 1533373 h 1787704"/>
                <a:gd name="connsiteX16" fmla="*/ 230406 w 1787704"/>
                <a:gd name="connsiteY16" fmla="*/ 1492871 h 1787704"/>
                <a:gd name="connsiteX17" fmla="*/ 108302 w 1787704"/>
                <a:gd name="connsiteY17" fmla="*/ 1316804 h 1787704"/>
                <a:gd name="connsiteX18" fmla="*/ 1679402 w 1787704"/>
                <a:gd name="connsiteY18" fmla="*/ 1316804 h 1787704"/>
                <a:gd name="connsiteX19" fmla="*/ 1628945 w 1787704"/>
                <a:gd name="connsiteY19" fmla="*/ 1401026 h 1787704"/>
                <a:gd name="connsiteX20" fmla="*/ 158761 w 1787704"/>
                <a:gd name="connsiteY20" fmla="*/ 1401026 h 1787704"/>
                <a:gd name="connsiteX21" fmla="*/ 38313 w 1787704"/>
                <a:gd name="connsiteY21" fmla="*/ 1152372 h 1787704"/>
                <a:gd name="connsiteX22" fmla="*/ 1749391 w 1787704"/>
                <a:gd name="connsiteY22" fmla="*/ 1152372 h 1787704"/>
                <a:gd name="connsiteX23" fmla="*/ 1747518 w 1787704"/>
                <a:gd name="connsiteY23" fmla="*/ 1159656 h 1787704"/>
                <a:gd name="connsiteX24" fmla="*/ 1711836 w 1787704"/>
                <a:gd name="connsiteY24" fmla="*/ 1248625 h 1787704"/>
                <a:gd name="connsiteX25" fmla="*/ 75869 w 1787704"/>
                <a:gd name="connsiteY25" fmla="*/ 1248625 h 1787704"/>
                <a:gd name="connsiteX26" fmla="*/ 40186 w 1787704"/>
                <a:gd name="connsiteY26" fmla="*/ 1159656 h 1787704"/>
                <a:gd name="connsiteX27" fmla="*/ 893852 w 1787704"/>
                <a:gd name="connsiteY27" fmla="*/ 0 h 1787704"/>
                <a:gd name="connsiteX28" fmla="*/ 1787704 w 1787704"/>
                <a:gd name="connsiteY28" fmla="*/ 893852 h 1787704"/>
                <a:gd name="connsiteX29" fmla="*/ 1769544 w 1787704"/>
                <a:gd name="connsiteY29" fmla="*/ 1073994 h 1787704"/>
                <a:gd name="connsiteX30" fmla="*/ 1764859 w 1787704"/>
                <a:gd name="connsiteY30" fmla="*/ 1092215 h 1787704"/>
                <a:gd name="connsiteX31" fmla="*/ 22845 w 1787704"/>
                <a:gd name="connsiteY31" fmla="*/ 1092215 h 1787704"/>
                <a:gd name="connsiteX32" fmla="*/ 18160 w 1787704"/>
                <a:gd name="connsiteY32" fmla="*/ 1073994 h 1787704"/>
                <a:gd name="connsiteX33" fmla="*/ 0 w 1787704"/>
                <a:gd name="connsiteY33" fmla="*/ 893852 h 1787704"/>
                <a:gd name="connsiteX34" fmla="*/ 893852 w 1787704"/>
                <a:gd name="connsiteY34" fmla="*/ 0 h 178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87704" h="1787704">
                  <a:moveTo>
                    <a:pt x="572866" y="1725879"/>
                  </a:moveTo>
                  <a:lnTo>
                    <a:pt x="1214841" y="1725879"/>
                  </a:lnTo>
                  <a:lnTo>
                    <a:pt x="1176314" y="1742157"/>
                  </a:lnTo>
                  <a:cubicBezTo>
                    <a:pt x="1087532" y="1771704"/>
                    <a:pt x="992561" y="1787704"/>
                    <a:pt x="893852" y="1787704"/>
                  </a:cubicBezTo>
                  <a:cubicBezTo>
                    <a:pt x="795145" y="1787704"/>
                    <a:pt x="700174" y="1771704"/>
                    <a:pt x="611392" y="1742157"/>
                  </a:cubicBezTo>
                  <a:close/>
                  <a:moveTo>
                    <a:pt x="355252" y="1605563"/>
                  </a:moveTo>
                  <a:lnTo>
                    <a:pt x="1432454" y="1605563"/>
                  </a:lnTo>
                  <a:lnTo>
                    <a:pt x="1421642" y="1615322"/>
                  </a:lnTo>
                  <a:lnTo>
                    <a:pt x="1353342" y="1657700"/>
                  </a:lnTo>
                  <a:lnTo>
                    <a:pt x="434364" y="1657700"/>
                  </a:lnTo>
                  <a:lnTo>
                    <a:pt x="366064" y="1615322"/>
                  </a:lnTo>
                  <a:close/>
                  <a:moveTo>
                    <a:pt x="211406" y="1469205"/>
                  </a:moveTo>
                  <a:lnTo>
                    <a:pt x="1576299" y="1469205"/>
                  </a:lnTo>
                  <a:lnTo>
                    <a:pt x="1557299" y="1492871"/>
                  </a:lnTo>
                  <a:lnTo>
                    <a:pt x="1512429" y="1533373"/>
                  </a:lnTo>
                  <a:lnTo>
                    <a:pt x="275276" y="1533373"/>
                  </a:lnTo>
                  <a:lnTo>
                    <a:pt x="230406" y="1492871"/>
                  </a:lnTo>
                  <a:close/>
                  <a:moveTo>
                    <a:pt x="108302" y="1316804"/>
                  </a:moveTo>
                  <a:lnTo>
                    <a:pt x="1679402" y="1316804"/>
                  </a:lnTo>
                  <a:lnTo>
                    <a:pt x="1628945" y="1401026"/>
                  </a:lnTo>
                  <a:lnTo>
                    <a:pt x="158761" y="1401026"/>
                  </a:lnTo>
                  <a:close/>
                  <a:moveTo>
                    <a:pt x="38313" y="1152372"/>
                  </a:moveTo>
                  <a:lnTo>
                    <a:pt x="1749391" y="1152372"/>
                  </a:lnTo>
                  <a:lnTo>
                    <a:pt x="1747518" y="1159656"/>
                  </a:lnTo>
                  <a:lnTo>
                    <a:pt x="1711836" y="1248625"/>
                  </a:lnTo>
                  <a:lnTo>
                    <a:pt x="75869" y="1248625"/>
                  </a:lnTo>
                  <a:lnTo>
                    <a:pt x="40186" y="1159656"/>
                  </a:lnTo>
                  <a:close/>
                  <a:moveTo>
                    <a:pt x="893852" y="0"/>
                  </a:moveTo>
                  <a:cubicBezTo>
                    <a:pt x="1387513" y="0"/>
                    <a:pt x="1787704" y="400191"/>
                    <a:pt x="1787704" y="893852"/>
                  </a:cubicBezTo>
                  <a:cubicBezTo>
                    <a:pt x="1787704" y="955560"/>
                    <a:pt x="1781451" y="1015807"/>
                    <a:pt x="1769544" y="1073994"/>
                  </a:cubicBezTo>
                  <a:lnTo>
                    <a:pt x="1764859" y="1092215"/>
                  </a:lnTo>
                  <a:lnTo>
                    <a:pt x="22845" y="1092215"/>
                  </a:lnTo>
                  <a:lnTo>
                    <a:pt x="18160" y="1073994"/>
                  </a:lnTo>
                  <a:cubicBezTo>
                    <a:pt x="6253" y="1015807"/>
                    <a:pt x="0" y="955560"/>
                    <a:pt x="0" y="893852"/>
                  </a:cubicBezTo>
                  <a:cubicBezTo>
                    <a:pt x="0" y="400191"/>
                    <a:pt x="400191" y="0"/>
                    <a:pt x="89385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" name="Freeform 116"/>
            <p:cNvSpPr/>
            <p:nvPr userDrawn="1"/>
          </p:nvSpPr>
          <p:spPr>
            <a:xfrm>
              <a:off x="10852292" y="1462244"/>
              <a:ext cx="746669" cy="128617"/>
            </a:xfrm>
            <a:custGeom>
              <a:avLst/>
              <a:gdLst>
                <a:gd name="connsiteX0" fmla="*/ 387508 w 935887"/>
                <a:gd name="connsiteY0" fmla="*/ 0 h 161211"/>
                <a:gd name="connsiteX1" fmla="*/ 461779 w 935887"/>
                <a:gd name="connsiteY1" fmla="*/ 49230 h 161211"/>
                <a:gd name="connsiteX2" fmla="*/ 467944 w 935887"/>
                <a:gd name="connsiteY2" fmla="*/ 79766 h 161211"/>
                <a:gd name="connsiteX3" fmla="*/ 474108 w 935887"/>
                <a:gd name="connsiteY3" fmla="*/ 49230 h 161211"/>
                <a:gd name="connsiteX4" fmla="*/ 548380 w 935887"/>
                <a:gd name="connsiteY4" fmla="*/ 0 h 161211"/>
                <a:gd name="connsiteX5" fmla="*/ 550759 w 935887"/>
                <a:gd name="connsiteY5" fmla="*/ 240 h 161211"/>
                <a:gd name="connsiteX6" fmla="*/ 550759 w 935887"/>
                <a:gd name="connsiteY6" fmla="*/ 0 h 161211"/>
                <a:gd name="connsiteX7" fmla="*/ 872079 w 935887"/>
                <a:gd name="connsiteY7" fmla="*/ 0 h 161211"/>
                <a:gd name="connsiteX8" fmla="*/ 935887 w 935887"/>
                <a:gd name="connsiteY8" fmla="*/ 98738 h 161211"/>
                <a:gd name="connsiteX9" fmla="*/ 639633 w 935887"/>
                <a:gd name="connsiteY9" fmla="*/ 98738 h 161211"/>
                <a:gd name="connsiteX10" fmla="*/ 630871 w 935887"/>
                <a:gd name="connsiteY10" fmla="*/ 99095 h 161211"/>
                <a:gd name="connsiteX11" fmla="*/ 617789 w 935887"/>
                <a:gd name="connsiteY11" fmla="*/ 100348 h 161211"/>
                <a:gd name="connsiteX12" fmla="*/ 548741 w 935887"/>
                <a:gd name="connsiteY12" fmla="*/ 154160 h 161211"/>
                <a:gd name="connsiteX13" fmla="*/ 546438 w 935887"/>
                <a:gd name="connsiteY13" fmla="*/ 161211 h 161211"/>
                <a:gd name="connsiteX14" fmla="*/ 468181 w 935887"/>
                <a:gd name="connsiteY14" fmla="*/ 161211 h 161211"/>
                <a:gd name="connsiteX15" fmla="*/ 467706 w 935887"/>
                <a:gd name="connsiteY15" fmla="*/ 161211 h 161211"/>
                <a:gd name="connsiteX16" fmla="*/ 389449 w 935887"/>
                <a:gd name="connsiteY16" fmla="*/ 161211 h 161211"/>
                <a:gd name="connsiteX17" fmla="*/ 387146 w 935887"/>
                <a:gd name="connsiteY17" fmla="*/ 154160 h 161211"/>
                <a:gd name="connsiteX18" fmla="*/ 318099 w 935887"/>
                <a:gd name="connsiteY18" fmla="*/ 100348 h 161211"/>
                <a:gd name="connsiteX19" fmla="*/ 305016 w 935887"/>
                <a:gd name="connsiteY19" fmla="*/ 99095 h 161211"/>
                <a:gd name="connsiteX20" fmla="*/ 296254 w 935887"/>
                <a:gd name="connsiteY20" fmla="*/ 98738 h 161211"/>
                <a:gd name="connsiteX21" fmla="*/ 0 w 935887"/>
                <a:gd name="connsiteY21" fmla="*/ 98738 h 161211"/>
                <a:gd name="connsiteX22" fmla="*/ 63808 w 935887"/>
                <a:gd name="connsiteY22" fmla="*/ 0 h 161211"/>
                <a:gd name="connsiteX23" fmla="*/ 385128 w 935887"/>
                <a:gd name="connsiteY23" fmla="*/ 0 h 161211"/>
                <a:gd name="connsiteX24" fmla="*/ 385128 w 935887"/>
                <a:gd name="connsiteY24" fmla="*/ 240 h 16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35887" h="161211">
                  <a:moveTo>
                    <a:pt x="387508" y="0"/>
                  </a:moveTo>
                  <a:cubicBezTo>
                    <a:pt x="420896" y="0"/>
                    <a:pt x="449542" y="20300"/>
                    <a:pt x="461779" y="49230"/>
                  </a:cubicBezTo>
                  <a:lnTo>
                    <a:pt x="467944" y="79766"/>
                  </a:lnTo>
                  <a:lnTo>
                    <a:pt x="474108" y="49230"/>
                  </a:lnTo>
                  <a:cubicBezTo>
                    <a:pt x="486345" y="20300"/>
                    <a:pt x="514992" y="0"/>
                    <a:pt x="548380" y="0"/>
                  </a:cubicBezTo>
                  <a:lnTo>
                    <a:pt x="550759" y="240"/>
                  </a:lnTo>
                  <a:lnTo>
                    <a:pt x="550759" y="0"/>
                  </a:lnTo>
                  <a:lnTo>
                    <a:pt x="872079" y="0"/>
                  </a:lnTo>
                  <a:lnTo>
                    <a:pt x="935887" y="98738"/>
                  </a:lnTo>
                  <a:lnTo>
                    <a:pt x="639633" y="98738"/>
                  </a:lnTo>
                  <a:lnTo>
                    <a:pt x="630871" y="99095"/>
                  </a:lnTo>
                  <a:lnTo>
                    <a:pt x="617789" y="100348"/>
                  </a:lnTo>
                  <a:cubicBezTo>
                    <a:pt x="586570" y="106419"/>
                    <a:pt x="560875" y="126901"/>
                    <a:pt x="548741" y="154160"/>
                  </a:cubicBezTo>
                  <a:lnTo>
                    <a:pt x="546438" y="161211"/>
                  </a:lnTo>
                  <a:lnTo>
                    <a:pt x="468181" y="161211"/>
                  </a:lnTo>
                  <a:lnTo>
                    <a:pt x="467706" y="161211"/>
                  </a:lnTo>
                  <a:lnTo>
                    <a:pt x="389449" y="161211"/>
                  </a:lnTo>
                  <a:lnTo>
                    <a:pt x="387146" y="154160"/>
                  </a:lnTo>
                  <a:cubicBezTo>
                    <a:pt x="375012" y="126901"/>
                    <a:pt x="349318" y="106419"/>
                    <a:pt x="318099" y="100348"/>
                  </a:cubicBezTo>
                  <a:lnTo>
                    <a:pt x="305016" y="99095"/>
                  </a:lnTo>
                  <a:lnTo>
                    <a:pt x="296254" y="98738"/>
                  </a:lnTo>
                  <a:lnTo>
                    <a:pt x="0" y="98738"/>
                  </a:lnTo>
                  <a:lnTo>
                    <a:pt x="63808" y="0"/>
                  </a:lnTo>
                  <a:lnTo>
                    <a:pt x="385128" y="0"/>
                  </a:lnTo>
                  <a:lnTo>
                    <a:pt x="385128" y="240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 117"/>
            <p:cNvSpPr/>
            <p:nvPr userDrawn="1"/>
          </p:nvSpPr>
          <p:spPr>
            <a:xfrm flipH="1">
              <a:off x="11013994" y="1611978"/>
              <a:ext cx="423268" cy="653560"/>
            </a:xfrm>
            <a:custGeom>
              <a:avLst/>
              <a:gdLst>
                <a:gd name="connsiteX0" fmla="*/ 1202387 w 2222360"/>
                <a:gd name="connsiteY0" fmla="*/ 0 h 3431512"/>
                <a:gd name="connsiteX1" fmla="*/ 1202387 w 2222360"/>
                <a:gd name="connsiteY1" fmla="*/ 2245806 h 3431512"/>
                <a:gd name="connsiteX2" fmla="*/ 1685780 w 2222360"/>
                <a:gd name="connsiteY2" fmla="*/ 3049674 h 3431512"/>
                <a:gd name="connsiteX3" fmla="*/ 1170632 w 2222360"/>
                <a:gd name="connsiteY3" fmla="*/ 3045592 h 3431512"/>
                <a:gd name="connsiteX4" fmla="*/ 1170632 w 2222360"/>
                <a:gd name="connsiteY4" fmla="*/ 3044650 h 3431512"/>
                <a:gd name="connsiteX5" fmla="*/ 1111180 w 2222360"/>
                <a:gd name="connsiteY5" fmla="*/ 3045121 h 3431512"/>
                <a:gd name="connsiteX6" fmla="*/ 1051728 w 2222360"/>
                <a:gd name="connsiteY6" fmla="*/ 3044650 h 3431512"/>
                <a:gd name="connsiteX7" fmla="*/ 1051728 w 2222360"/>
                <a:gd name="connsiteY7" fmla="*/ 3045592 h 3431512"/>
                <a:gd name="connsiteX8" fmla="*/ 536580 w 2222360"/>
                <a:gd name="connsiteY8" fmla="*/ 3049674 h 3431512"/>
                <a:gd name="connsiteX9" fmla="*/ 1019973 w 2222360"/>
                <a:gd name="connsiteY9" fmla="*/ 2245806 h 3431512"/>
                <a:gd name="connsiteX10" fmla="*/ 1019973 w 2222360"/>
                <a:gd name="connsiteY10" fmla="*/ 0 h 3431512"/>
                <a:gd name="connsiteX11" fmla="*/ 763296 w 2222360"/>
                <a:gd name="connsiteY11" fmla="*/ 5024 h 3431512"/>
                <a:gd name="connsiteX12" fmla="*/ 763296 w 2222360"/>
                <a:gd name="connsiteY12" fmla="*/ 2180492 h 3431512"/>
                <a:gd name="connsiteX13" fmla="*/ 0 w 2222360"/>
                <a:gd name="connsiteY13" fmla="*/ 3421463 h 3431512"/>
                <a:gd name="connsiteX14" fmla="*/ 1051728 w 2222360"/>
                <a:gd name="connsiteY14" fmla="*/ 3430492 h 3431512"/>
                <a:gd name="connsiteX15" fmla="*/ 1051728 w 2222360"/>
                <a:gd name="connsiteY15" fmla="*/ 3431512 h 3431512"/>
                <a:gd name="connsiteX16" fmla="*/ 1111180 w 2222360"/>
                <a:gd name="connsiteY16" fmla="*/ 3431002 h 3431512"/>
                <a:gd name="connsiteX17" fmla="*/ 1170632 w 2222360"/>
                <a:gd name="connsiteY17" fmla="*/ 3431512 h 3431512"/>
                <a:gd name="connsiteX18" fmla="*/ 1170632 w 2222360"/>
                <a:gd name="connsiteY18" fmla="*/ 3430492 h 3431512"/>
                <a:gd name="connsiteX19" fmla="*/ 2222360 w 2222360"/>
                <a:gd name="connsiteY19" fmla="*/ 3421463 h 3431512"/>
                <a:gd name="connsiteX20" fmla="*/ 1459064 w 2222360"/>
                <a:gd name="connsiteY20" fmla="*/ 2180492 h 3431512"/>
                <a:gd name="connsiteX21" fmla="*/ 1459064 w 2222360"/>
                <a:gd name="connsiteY21" fmla="*/ 5024 h 343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22360" h="3431512">
                  <a:moveTo>
                    <a:pt x="1202387" y="0"/>
                  </a:moveTo>
                  <a:lnTo>
                    <a:pt x="1202387" y="2245806"/>
                  </a:lnTo>
                  <a:lnTo>
                    <a:pt x="1685780" y="3049674"/>
                  </a:lnTo>
                  <a:lnTo>
                    <a:pt x="1170632" y="3045592"/>
                  </a:lnTo>
                  <a:lnTo>
                    <a:pt x="1170632" y="3044650"/>
                  </a:lnTo>
                  <a:lnTo>
                    <a:pt x="1111180" y="3045121"/>
                  </a:lnTo>
                  <a:lnTo>
                    <a:pt x="1051728" y="3044650"/>
                  </a:lnTo>
                  <a:lnTo>
                    <a:pt x="1051728" y="3045592"/>
                  </a:lnTo>
                  <a:lnTo>
                    <a:pt x="536580" y="3049674"/>
                  </a:lnTo>
                  <a:lnTo>
                    <a:pt x="1019973" y="2245806"/>
                  </a:lnTo>
                  <a:lnTo>
                    <a:pt x="1019973" y="0"/>
                  </a:lnTo>
                  <a:lnTo>
                    <a:pt x="763296" y="5024"/>
                  </a:lnTo>
                  <a:lnTo>
                    <a:pt x="763296" y="2180492"/>
                  </a:lnTo>
                  <a:lnTo>
                    <a:pt x="0" y="3421463"/>
                  </a:lnTo>
                  <a:lnTo>
                    <a:pt x="1051728" y="3430492"/>
                  </a:lnTo>
                  <a:lnTo>
                    <a:pt x="1051728" y="3431512"/>
                  </a:lnTo>
                  <a:lnTo>
                    <a:pt x="1111180" y="3431002"/>
                  </a:lnTo>
                  <a:lnTo>
                    <a:pt x="1170632" y="3431512"/>
                  </a:lnTo>
                  <a:lnTo>
                    <a:pt x="1170632" y="3430492"/>
                  </a:lnTo>
                  <a:lnTo>
                    <a:pt x="2222360" y="3421463"/>
                  </a:lnTo>
                  <a:lnTo>
                    <a:pt x="1459064" y="2180492"/>
                  </a:lnTo>
                  <a:lnTo>
                    <a:pt x="1459064" y="5024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118"/>
            <p:cNvGrpSpPr/>
            <p:nvPr userDrawn="1"/>
          </p:nvGrpSpPr>
          <p:grpSpPr>
            <a:xfrm>
              <a:off x="10878396" y="1567712"/>
              <a:ext cx="694461" cy="617837"/>
              <a:chOff x="958697" y="2815338"/>
              <a:chExt cx="3646262" cy="3243944"/>
            </a:xfrm>
            <a:solidFill>
              <a:srgbClr val="003366"/>
            </a:solidFill>
          </p:grpSpPr>
          <p:sp>
            <p:nvSpPr>
              <p:cNvPr id="8" name="Freeform 119"/>
              <p:cNvSpPr/>
              <p:nvPr/>
            </p:nvSpPr>
            <p:spPr>
              <a:xfrm flipH="1">
                <a:off x="958697" y="2815338"/>
                <a:ext cx="1212576" cy="3243944"/>
              </a:xfrm>
              <a:custGeom>
                <a:avLst/>
                <a:gdLst>
                  <a:gd name="connsiteX0" fmla="*/ 378799 w 1212576"/>
                  <a:gd name="connsiteY0" fmla="*/ 1227517 h 3243944"/>
                  <a:gd name="connsiteX1" fmla="*/ 378799 w 1212576"/>
                  <a:gd name="connsiteY1" fmla="*/ 1881556 h 3243944"/>
                  <a:gd name="connsiteX2" fmla="*/ 378799 w 1212576"/>
                  <a:gd name="connsiteY2" fmla="*/ 1909187 h 3243944"/>
                  <a:gd name="connsiteX3" fmla="*/ 377418 w 1212576"/>
                  <a:gd name="connsiteY3" fmla="*/ 1909187 h 3243944"/>
                  <a:gd name="connsiteX4" fmla="*/ 374960 w 1212576"/>
                  <a:gd name="connsiteY4" fmla="*/ 1958353 h 3243944"/>
                  <a:gd name="connsiteX5" fmla="*/ 83686 w 1212576"/>
                  <a:gd name="connsiteY5" fmla="*/ 2480736 h 3243944"/>
                  <a:gd name="connsiteX6" fmla="*/ 0 w 1212576"/>
                  <a:gd name="connsiteY6" fmla="*/ 2536181 h 3243944"/>
                  <a:gd name="connsiteX7" fmla="*/ 183664 w 1212576"/>
                  <a:gd name="connsiteY7" fmla="*/ 2818563 h 3243944"/>
                  <a:gd name="connsiteX8" fmla="*/ 195293 w 1212576"/>
                  <a:gd name="connsiteY8" fmla="*/ 2818563 h 3243944"/>
                  <a:gd name="connsiteX9" fmla="*/ 246471 w 1212576"/>
                  <a:gd name="connsiteY9" fmla="*/ 2785372 h 3243944"/>
                  <a:gd name="connsiteX10" fmla="*/ 700359 w 1212576"/>
                  <a:gd name="connsiteY10" fmla="*/ 1950660 h 3243944"/>
                  <a:gd name="connsiteX11" fmla="*/ 415545 w 1212576"/>
                  <a:gd name="connsiteY11" fmla="*/ 1262582 h 3243944"/>
                  <a:gd name="connsiteX12" fmla="*/ 700360 w 1212576"/>
                  <a:gd name="connsiteY12" fmla="*/ 0 h 3243944"/>
                  <a:gd name="connsiteX13" fmla="*/ 378800 w 1212576"/>
                  <a:gd name="connsiteY13" fmla="*/ 0 h 3243944"/>
                  <a:gd name="connsiteX14" fmla="*/ 378800 w 1212576"/>
                  <a:gd name="connsiteY14" fmla="*/ 1227517 h 3243944"/>
                  <a:gd name="connsiteX15" fmla="*/ 415546 w 1212576"/>
                  <a:gd name="connsiteY15" fmla="*/ 1262582 h 3243944"/>
                  <a:gd name="connsiteX16" fmla="*/ 700360 w 1212576"/>
                  <a:gd name="connsiteY16" fmla="*/ 1950660 h 3243944"/>
                  <a:gd name="connsiteX17" fmla="*/ 1212576 w 1212576"/>
                  <a:gd name="connsiteY17" fmla="*/ 0 h 3243944"/>
                  <a:gd name="connsiteX18" fmla="*/ 872275 w 1212576"/>
                  <a:gd name="connsiteY18" fmla="*/ 0 h 3243944"/>
                  <a:gd name="connsiteX19" fmla="*/ 872275 w 1212576"/>
                  <a:gd name="connsiteY19" fmla="*/ 719762 h 3243944"/>
                  <a:gd name="connsiteX20" fmla="*/ 873000 w 1212576"/>
                  <a:gd name="connsiteY20" fmla="*/ 720876 h 3243944"/>
                  <a:gd name="connsiteX21" fmla="*/ 873000 w 1212576"/>
                  <a:gd name="connsiteY21" fmla="*/ 720877 h 3243944"/>
                  <a:gd name="connsiteX22" fmla="*/ 872274 w 1212576"/>
                  <a:gd name="connsiteY22" fmla="*/ 719762 h 3243944"/>
                  <a:gd name="connsiteX23" fmla="*/ 872274 w 1212576"/>
                  <a:gd name="connsiteY23" fmla="*/ 955129 h 3243944"/>
                  <a:gd name="connsiteX24" fmla="*/ 872274 w 1212576"/>
                  <a:gd name="connsiteY24" fmla="*/ 955130 h 3243944"/>
                  <a:gd name="connsiteX25" fmla="*/ 872274 w 1212576"/>
                  <a:gd name="connsiteY25" fmla="*/ 1774300 h 3243944"/>
                  <a:gd name="connsiteX26" fmla="*/ 873000 w 1212576"/>
                  <a:gd name="connsiteY26" fmla="*/ 1779492 h 3243944"/>
                  <a:gd name="connsiteX27" fmla="*/ 873000 w 1212576"/>
                  <a:gd name="connsiteY27" fmla="*/ 2028032 h 3243944"/>
                  <a:gd name="connsiteX28" fmla="*/ 857903 w 1212576"/>
                  <a:gd name="connsiteY28" fmla="*/ 2135966 h 3243944"/>
                  <a:gd name="connsiteX29" fmla="*/ 348988 w 1212576"/>
                  <a:gd name="connsiteY29" fmla="*/ 2903290 h 3243944"/>
                  <a:gd name="connsiteX30" fmla="*/ 266184 w 1212576"/>
                  <a:gd name="connsiteY30" fmla="*/ 2945438 h 3243944"/>
                  <a:gd name="connsiteX31" fmla="*/ 460334 w 1212576"/>
                  <a:gd name="connsiteY31" fmla="*/ 3243944 h 3243944"/>
                  <a:gd name="connsiteX32" fmla="*/ 592663 w 1212576"/>
                  <a:gd name="connsiteY32" fmla="*/ 3168103 h 3243944"/>
                  <a:gd name="connsiteX33" fmla="*/ 1198205 w 1212576"/>
                  <a:gd name="connsiteY33" fmla="*/ 2150973 h 3243944"/>
                  <a:gd name="connsiteX34" fmla="*/ 1212576 w 1212576"/>
                  <a:gd name="connsiteY34" fmla="*/ 1933479 h 3243944"/>
                  <a:gd name="connsiteX35" fmla="*/ 1212576 w 1212576"/>
                  <a:gd name="connsiteY35" fmla="*/ 1933478 h 324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12576" h="3243944">
                    <a:moveTo>
                      <a:pt x="378799" y="1227517"/>
                    </a:moveTo>
                    <a:lnTo>
                      <a:pt x="378799" y="1881556"/>
                    </a:lnTo>
                    <a:lnTo>
                      <a:pt x="378799" y="1909187"/>
                    </a:lnTo>
                    <a:lnTo>
                      <a:pt x="377418" y="1909187"/>
                    </a:lnTo>
                    <a:lnTo>
                      <a:pt x="374960" y="1958353"/>
                    </a:lnTo>
                    <a:cubicBezTo>
                      <a:pt x="353541" y="2171403"/>
                      <a:pt x="243977" y="2358130"/>
                      <a:pt x="83686" y="2480736"/>
                    </a:cubicBezTo>
                    <a:lnTo>
                      <a:pt x="0" y="2536181"/>
                    </a:lnTo>
                    <a:lnTo>
                      <a:pt x="183664" y="2818563"/>
                    </a:lnTo>
                    <a:lnTo>
                      <a:pt x="195293" y="2818563"/>
                    </a:lnTo>
                    <a:lnTo>
                      <a:pt x="246471" y="2785372"/>
                    </a:lnTo>
                    <a:cubicBezTo>
                      <a:pt x="523672" y="2586968"/>
                      <a:pt x="700359" y="2286710"/>
                      <a:pt x="700359" y="1950660"/>
                    </a:cubicBezTo>
                    <a:cubicBezTo>
                      <a:pt x="700359" y="1689289"/>
                      <a:pt x="593474" y="1449568"/>
                      <a:pt x="415545" y="1262582"/>
                    </a:cubicBezTo>
                    <a:close/>
                    <a:moveTo>
                      <a:pt x="700360" y="0"/>
                    </a:moveTo>
                    <a:lnTo>
                      <a:pt x="378800" y="0"/>
                    </a:lnTo>
                    <a:lnTo>
                      <a:pt x="378800" y="1227517"/>
                    </a:lnTo>
                    <a:lnTo>
                      <a:pt x="415546" y="1262582"/>
                    </a:lnTo>
                    <a:cubicBezTo>
                      <a:pt x="593475" y="1449568"/>
                      <a:pt x="700360" y="1689289"/>
                      <a:pt x="700360" y="1950660"/>
                    </a:cubicBezTo>
                    <a:close/>
                    <a:moveTo>
                      <a:pt x="1212576" y="0"/>
                    </a:moveTo>
                    <a:lnTo>
                      <a:pt x="872275" y="0"/>
                    </a:lnTo>
                    <a:lnTo>
                      <a:pt x="872275" y="719762"/>
                    </a:lnTo>
                    <a:lnTo>
                      <a:pt x="873000" y="720876"/>
                    </a:lnTo>
                    <a:lnTo>
                      <a:pt x="873000" y="720877"/>
                    </a:lnTo>
                    <a:lnTo>
                      <a:pt x="872274" y="719762"/>
                    </a:lnTo>
                    <a:lnTo>
                      <a:pt x="872274" y="955129"/>
                    </a:lnTo>
                    <a:lnTo>
                      <a:pt x="872274" y="955130"/>
                    </a:lnTo>
                    <a:lnTo>
                      <a:pt x="872274" y="1774300"/>
                    </a:lnTo>
                    <a:lnTo>
                      <a:pt x="873000" y="1779492"/>
                    </a:lnTo>
                    <a:lnTo>
                      <a:pt x="873000" y="2028032"/>
                    </a:lnTo>
                    <a:lnTo>
                      <a:pt x="857903" y="2135966"/>
                    </a:lnTo>
                    <a:cubicBezTo>
                      <a:pt x="796360" y="2464109"/>
                      <a:pt x="606967" y="2741438"/>
                      <a:pt x="348988" y="2903290"/>
                    </a:cubicBezTo>
                    <a:lnTo>
                      <a:pt x="266184" y="2945438"/>
                    </a:lnTo>
                    <a:lnTo>
                      <a:pt x="460334" y="3243944"/>
                    </a:lnTo>
                    <a:lnTo>
                      <a:pt x="592663" y="3168103"/>
                    </a:lnTo>
                    <a:cubicBezTo>
                      <a:pt x="911383" y="2955309"/>
                      <a:pt x="1140242" y="2585336"/>
                      <a:pt x="1198205" y="2150973"/>
                    </a:cubicBezTo>
                    <a:lnTo>
                      <a:pt x="1212576" y="1933479"/>
                    </a:lnTo>
                    <a:lnTo>
                      <a:pt x="1212576" y="19334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120"/>
              <p:cNvSpPr/>
              <p:nvPr/>
            </p:nvSpPr>
            <p:spPr>
              <a:xfrm>
                <a:off x="3392383" y="2815338"/>
                <a:ext cx="1212576" cy="3243944"/>
              </a:xfrm>
              <a:custGeom>
                <a:avLst/>
                <a:gdLst>
                  <a:gd name="connsiteX0" fmla="*/ 378799 w 1212576"/>
                  <a:gd name="connsiteY0" fmla="*/ 1227517 h 3243944"/>
                  <a:gd name="connsiteX1" fmla="*/ 378799 w 1212576"/>
                  <a:gd name="connsiteY1" fmla="*/ 1881556 h 3243944"/>
                  <a:gd name="connsiteX2" fmla="*/ 378799 w 1212576"/>
                  <a:gd name="connsiteY2" fmla="*/ 1909187 h 3243944"/>
                  <a:gd name="connsiteX3" fmla="*/ 377418 w 1212576"/>
                  <a:gd name="connsiteY3" fmla="*/ 1909187 h 3243944"/>
                  <a:gd name="connsiteX4" fmla="*/ 374960 w 1212576"/>
                  <a:gd name="connsiteY4" fmla="*/ 1958353 h 3243944"/>
                  <a:gd name="connsiteX5" fmla="*/ 83686 w 1212576"/>
                  <a:gd name="connsiteY5" fmla="*/ 2480736 h 3243944"/>
                  <a:gd name="connsiteX6" fmla="*/ 0 w 1212576"/>
                  <a:gd name="connsiteY6" fmla="*/ 2536181 h 3243944"/>
                  <a:gd name="connsiteX7" fmla="*/ 183664 w 1212576"/>
                  <a:gd name="connsiteY7" fmla="*/ 2818563 h 3243944"/>
                  <a:gd name="connsiteX8" fmla="*/ 195293 w 1212576"/>
                  <a:gd name="connsiteY8" fmla="*/ 2818563 h 3243944"/>
                  <a:gd name="connsiteX9" fmla="*/ 246471 w 1212576"/>
                  <a:gd name="connsiteY9" fmla="*/ 2785372 h 3243944"/>
                  <a:gd name="connsiteX10" fmla="*/ 700359 w 1212576"/>
                  <a:gd name="connsiteY10" fmla="*/ 1950660 h 3243944"/>
                  <a:gd name="connsiteX11" fmla="*/ 415545 w 1212576"/>
                  <a:gd name="connsiteY11" fmla="*/ 1262582 h 3243944"/>
                  <a:gd name="connsiteX12" fmla="*/ 700360 w 1212576"/>
                  <a:gd name="connsiteY12" fmla="*/ 0 h 3243944"/>
                  <a:gd name="connsiteX13" fmla="*/ 378800 w 1212576"/>
                  <a:gd name="connsiteY13" fmla="*/ 0 h 3243944"/>
                  <a:gd name="connsiteX14" fmla="*/ 378800 w 1212576"/>
                  <a:gd name="connsiteY14" fmla="*/ 1227517 h 3243944"/>
                  <a:gd name="connsiteX15" fmla="*/ 415546 w 1212576"/>
                  <a:gd name="connsiteY15" fmla="*/ 1262582 h 3243944"/>
                  <a:gd name="connsiteX16" fmla="*/ 700360 w 1212576"/>
                  <a:gd name="connsiteY16" fmla="*/ 1950660 h 3243944"/>
                  <a:gd name="connsiteX17" fmla="*/ 1212576 w 1212576"/>
                  <a:gd name="connsiteY17" fmla="*/ 0 h 3243944"/>
                  <a:gd name="connsiteX18" fmla="*/ 872275 w 1212576"/>
                  <a:gd name="connsiteY18" fmla="*/ 0 h 3243944"/>
                  <a:gd name="connsiteX19" fmla="*/ 872275 w 1212576"/>
                  <a:gd name="connsiteY19" fmla="*/ 719762 h 3243944"/>
                  <a:gd name="connsiteX20" fmla="*/ 873000 w 1212576"/>
                  <a:gd name="connsiteY20" fmla="*/ 720876 h 3243944"/>
                  <a:gd name="connsiteX21" fmla="*/ 873000 w 1212576"/>
                  <a:gd name="connsiteY21" fmla="*/ 720877 h 3243944"/>
                  <a:gd name="connsiteX22" fmla="*/ 872274 w 1212576"/>
                  <a:gd name="connsiteY22" fmla="*/ 719762 h 3243944"/>
                  <a:gd name="connsiteX23" fmla="*/ 872274 w 1212576"/>
                  <a:gd name="connsiteY23" fmla="*/ 955129 h 3243944"/>
                  <a:gd name="connsiteX24" fmla="*/ 872274 w 1212576"/>
                  <a:gd name="connsiteY24" fmla="*/ 955130 h 3243944"/>
                  <a:gd name="connsiteX25" fmla="*/ 872274 w 1212576"/>
                  <a:gd name="connsiteY25" fmla="*/ 1774300 h 3243944"/>
                  <a:gd name="connsiteX26" fmla="*/ 873000 w 1212576"/>
                  <a:gd name="connsiteY26" fmla="*/ 1779492 h 3243944"/>
                  <a:gd name="connsiteX27" fmla="*/ 873000 w 1212576"/>
                  <a:gd name="connsiteY27" fmla="*/ 2028032 h 3243944"/>
                  <a:gd name="connsiteX28" fmla="*/ 857903 w 1212576"/>
                  <a:gd name="connsiteY28" fmla="*/ 2135966 h 3243944"/>
                  <a:gd name="connsiteX29" fmla="*/ 348988 w 1212576"/>
                  <a:gd name="connsiteY29" fmla="*/ 2903290 h 3243944"/>
                  <a:gd name="connsiteX30" fmla="*/ 266184 w 1212576"/>
                  <a:gd name="connsiteY30" fmla="*/ 2945438 h 3243944"/>
                  <a:gd name="connsiteX31" fmla="*/ 460334 w 1212576"/>
                  <a:gd name="connsiteY31" fmla="*/ 3243944 h 3243944"/>
                  <a:gd name="connsiteX32" fmla="*/ 592663 w 1212576"/>
                  <a:gd name="connsiteY32" fmla="*/ 3168103 h 3243944"/>
                  <a:gd name="connsiteX33" fmla="*/ 1198205 w 1212576"/>
                  <a:gd name="connsiteY33" fmla="*/ 2150973 h 3243944"/>
                  <a:gd name="connsiteX34" fmla="*/ 1212576 w 1212576"/>
                  <a:gd name="connsiteY34" fmla="*/ 1933479 h 3243944"/>
                  <a:gd name="connsiteX35" fmla="*/ 1212576 w 1212576"/>
                  <a:gd name="connsiteY35" fmla="*/ 1933478 h 324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12576" h="3243944">
                    <a:moveTo>
                      <a:pt x="378799" y="1227517"/>
                    </a:moveTo>
                    <a:lnTo>
                      <a:pt x="378799" y="1881556"/>
                    </a:lnTo>
                    <a:lnTo>
                      <a:pt x="378799" y="1909187"/>
                    </a:lnTo>
                    <a:lnTo>
                      <a:pt x="377418" y="1909187"/>
                    </a:lnTo>
                    <a:lnTo>
                      <a:pt x="374960" y="1958353"/>
                    </a:lnTo>
                    <a:cubicBezTo>
                      <a:pt x="353541" y="2171403"/>
                      <a:pt x="243977" y="2358130"/>
                      <a:pt x="83686" y="2480736"/>
                    </a:cubicBezTo>
                    <a:lnTo>
                      <a:pt x="0" y="2536181"/>
                    </a:lnTo>
                    <a:lnTo>
                      <a:pt x="183664" y="2818563"/>
                    </a:lnTo>
                    <a:lnTo>
                      <a:pt x="195293" y="2818563"/>
                    </a:lnTo>
                    <a:lnTo>
                      <a:pt x="246471" y="2785372"/>
                    </a:lnTo>
                    <a:cubicBezTo>
                      <a:pt x="523672" y="2586968"/>
                      <a:pt x="700359" y="2286710"/>
                      <a:pt x="700359" y="1950660"/>
                    </a:cubicBezTo>
                    <a:cubicBezTo>
                      <a:pt x="700359" y="1689289"/>
                      <a:pt x="593474" y="1449568"/>
                      <a:pt x="415545" y="1262582"/>
                    </a:cubicBezTo>
                    <a:close/>
                    <a:moveTo>
                      <a:pt x="700360" y="0"/>
                    </a:moveTo>
                    <a:lnTo>
                      <a:pt x="378800" y="0"/>
                    </a:lnTo>
                    <a:lnTo>
                      <a:pt x="378800" y="1227517"/>
                    </a:lnTo>
                    <a:lnTo>
                      <a:pt x="415546" y="1262582"/>
                    </a:lnTo>
                    <a:cubicBezTo>
                      <a:pt x="593475" y="1449568"/>
                      <a:pt x="700360" y="1689289"/>
                      <a:pt x="700360" y="1950660"/>
                    </a:cubicBezTo>
                    <a:close/>
                    <a:moveTo>
                      <a:pt x="1212576" y="0"/>
                    </a:moveTo>
                    <a:lnTo>
                      <a:pt x="872275" y="0"/>
                    </a:lnTo>
                    <a:lnTo>
                      <a:pt x="872275" y="719762"/>
                    </a:lnTo>
                    <a:lnTo>
                      <a:pt x="873000" y="720876"/>
                    </a:lnTo>
                    <a:lnTo>
                      <a:pt x="873000" y="720877"/>
                    </a:lnTo>
                    <a:lnTo>
                      <a:pt x="872274" y="719762"/>
                    </a:lnTo>
                    <a:lnTo>
                      <a:pt x="872274" y="955129"/>
                    </a:lnTo>
                    <a:lnTo>
                      <a:pt x="872274" y="955130"/>
                    </a:lnTo>
                    <a:lnTo>
                      <a:pt x="872274" y="1774300"/>
                    </a:lnTo>
                    <a:lnTo>
                      <a:pt x="873000" y="1779492"/>
                    </a:lnTo>
                    <a:lnTo>
                      <a:pt x="873000" y="2028032"/>
                    </a:lnTo>
                    <a:lnTo>
                      <a:pt x="857903" y="2135966"/>
                    </a:lnTo>
                    <a:cubicBezTo>
                      <a:pt x="796360" y="2464109"/>
                      <a:pt x="606967" y="2741438"/>
                      <a:pt x="348988" y="2903290"/>
                    </a:cubicBezTo>
                    <a:lnTo>
                      <a:pt x="266184" y="2945438"/>
                    </a:lnTo>
                    <a:lnTo>
                      <a:pt x="460334" y="3243944"/>
                    </a:lnTo>
                    <a:lnTo>
                      <a:pt x="592663" y="3168103"/>
                    </a:lnTo>
                    <a:cubicBezTo>
                      <a:pt x="911383" y="2955309"/>
                      <a:pt x="1140242" y="2585336"/>
                      <a:pt x="1198205" y="2150973"/>
                    </a:cubicBezTo>
                    <a:lnTo>
                      <a:pt x="1212576" y="1933479"/>
                    </a:lnTo>
                    <a:lnTo>
                      <a:pt x="1212576" y="19334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147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243E8B-7437-3985-BE29-9483B153D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352168"/>
              </p:ext>
            </p:extLst>
          </p:nvPr>
        </p:nvGraphicFramePr>
        <p:xfrm>
          <a:off x="2286000" y="4835297"/>
          <a:ext cx="29844124" cy="2385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4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5310">
                <a:tc>
                  <a:txBody>
                    <a:bodyPr/>
                    <a:lstStyle/>
                    <a:p>
                      <a:r>
                        <a:rPr lang="en-US" altLang="zh-HK" sz="8000" dirty="0">
                          <a:solidFill>
                            <a:schemeClr val="tx1"/>
                          </a:solidFill>
                        </a:rPr>
                        <a:t>UROP Project </a:t>
                      </a:r>
                      <a:r>
                        <a:rPr lang="en-US" altLang="zh-HK" sz="8000" b="1" dirty="0">
                          <a:solidFill>
                            <a:schemeClr val="tx1"/>
                          </a:solidFill>
                        </a:rPr>
                        <a:t>Title (example)</a:t>
                      </a:r>
                      <a:endParaRPr lang="zh-HK" altLang="en-US" sz="8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8C03A1-CAE8-F4F0-0AF9-39575C032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178915"/>
              </p:ext>
            </p:extLst>
          </p:nvPr>
        </p:nvGraphicFramePr>
        <p:xfrm>
          <a:off x="2286000" y="7762428"/>
          <a:ext cx="29907186" cy="2385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7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7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4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2655">
                <a:tc>
                  <a:txBody>
                    <a:bodyPr/>
                    <a:lstStyle/>
                    <a:p>
                      <a:r>
                        <a:rPr lang="en-US" altLang="zh-HK" sz="6000" b="1" dirty="0">
                          <a:solidFill>
                            <a:schemeClr val="tx1"/>
                          </a:solidFill>
                        </a:rPr>
                        <a:t>Student Name:</a:t>
                      </a:r>
                      <a:r>
                        <a:rPr lang="en-US" altLang="zh-HK" sz="6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HK" alt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6000" b="0" dirty="0">
                          <a:solidFill>
                            <a:schemeClr val="tx1"/>
                          </a:solidFill>
                        </a:rPr>
                        <a:t> CHAN Tai Man (example)</a:t>
                      </a:r>
                      <a:endParaRPr lang="zh-HK" altLang="en-US" sz="6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6000" b="1" dirty="0">
                          <a:solidFill>
                            <a:schemeClr val="tx1"/>
                          </a:solidFill>
                        </a:rPr>
                        <a:t>Project Supervisor:</a:t>
                      </a:r>
                      <a:endParaRPr lang="zh-HK" alt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6000" b="0" dirty="0">
                          <a:solidFill>
                            <a:schemeClr val="tx1"/>
                          </a:solidFill>
                        </a:rPr>
                        <a:t> Prof.</a:t>
                      </a:r>
                      <a:r>
                        <a:rPr lang="en-US" altLang="zh-HK" sz="6000" b="0" baseline="0" dirty="0">
                          <a:solidFill>
                            <a:schemeClr val="tx1"/>
                          </a:solidFill>
                        </a:rPr>
                        <a:t> John WONG </a:t>
                      </a:r>
                      <a:r>
                        <a:rPr lang="en-US" altLang="zh-HK" sz="6000" b="0" dirty="0">
                          <a:solidFill>
                            <a:schemeClr val="tx1"/>
                          </a:solidFill>
                        </a:rPr>
                        <a:t>(example)</a:t>
                      </a:r>
                      <a:endParaRPr lang="zh-HK" altLang="en-US" sz="6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2655">
                <a:tc>
                  <a:txBody>
                    <a:bodyPr/>
                    <a:lstStyle/>
                    <a:p>
                      <a:r>
                        <a:rPr lang="en-US" altLang="zh-HK" sz="6000" b="1" dirty="0">
                          <a:solidFill>
                            <a:schemeClr val="tx1"/>
                          </a:solidFill>
                        </a:rPr>
                        <a:t>Major / School: </a:t>
                      </a:r>
                      <a:endParaRPr lang="zh-HK" alt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6000" dirty="0">
                          <a:solidFill>
                            <a:schemeClr val="tx1"/>
                          </a:solidFill>
                        </a:rPr>
                        <a:t> ACCT / SBM </a:t>
                      </a:r>
                      <a:r>
                        <a:rPr lang="en-US" altLang="zh-HK" sz="6000" b="0" dirty="0">
                          <a:solidFill>
                            <a:schemeClr val="tx1"/>
                          </a:solidFill>
                        </a:rPr>
                        <a:t>(example)</a:t>
                      </a:r>
                      <a:endParaRPr lang="zh-HK" altLang="en-US" sz="6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6000" b="1" dirty="0">
                          <a:solidFill>
                            <a:schemeClr val="tx1"/>
                          </a:solidFill>
                        </a:rPr>
                        <a:t>Dept. / School :</a:t>
                      </a:r>
                      <a:endParaRPr lang="zh-HK" alt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6000" dirty="0">
                          <a:solidFill>
                            <a:schemeClr val="tx1"/>
                          </a:solidFill>
                        </a:rPr>
                        <a:t> ACCT / SBM </a:t>
                      </a:r>
                      <a:r>
                        <a:rPr lang="en-US" altLang="zh-HK" sz="6000" b="0" dirty="0">
                          <a:solidFill>
                            <a:schemeClr val="tx1"/>
                          </a:solidFill>
                        </a:rPr>
                        <a:t>(example)</a:t>
                      </a:r>
                      <a:endParaRPr lang="zh-HK" altLang="en-US" sz="6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副標題 2">
            <a:extLst>
              <a:ext uri="{FF2B5EF4-FFF2-40B4-BE49-F238E27FC236}">
                <a16:creationId xmlns:a16="http://schemas.microsoft.com/office/drawing/2014/main" id="{B34E97D7-B7C9-A6D8-1EC5-2C664505D722}"/>
              </a:ext>
            </a:extLst>
          </p:cNvPr>
          <p:cNvSpPr txBox="1">
            <a:spLocks/>
          </p:cNvSpPr>
          <p:nvPr/>
        </p:nvSpPr>
        <p:spPr>
          <a:xfrm>
            <a:off x="2011679" y="10927328"/>
            <a:ext cx="30495241" cy="36392872"/>
          </a:xfrm>
        </p:spPr>
        <p:txBody>
          <a:bodyPr/>
          <a:lstStyle>
            <a:lvl1pPr marL="228577" indent="-228577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4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HK" sz="8000" dirty="0">
              <a:cs typeface="Arial" panose="020B0604020202020204" pitchFamily="34" charset="0"/>
            </a:endParaRPr>
          </a:p>
          <a:p>
            <a:r>
              <a:rPr lang="en-US" altLang="zh-HK" sz="8000" dirty="0">
                <a:solidFill>
                  <a:srgbClr val="FF0000"/>
                </a:solidFill>
                <a:cs typeface="Arial" panose="020B0604020202020204" pitchFamily="34" charset="0"/>
              </a:rPr>
              <a:t>Requirements of the Research Poster</a:t>
            </a:r>
          </a:p>
          <a:p>
            <a:endParaRPr lang="en-US" altLang="zh-HK" sz="8000" dirty="0">
              <a:cs typeface="Arial" panose="020B0604020202020204" pitchFamily="34" charset="0"/>
            </a:endParaRPr>
          </a:p>
          <a:p>
            <a:r>
              <a:rPr lang="en-US" altLang="zh-HK" sz="8000" dirty="0">
                <a:solidFill>
                  <a:srgbClr val="FF0000"/>
                </a:solidFill>
                <a:cs typeface="Arial" panose="020B0604020202020204" pitchFamily="34" charset="0"/>
              </a:rPr>
              <a:t>Please type contents and/or insert graphics into this poster template and note the following:</a:t>
            </a: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en-US" altLang="zh-HK" sz="8000" dirty="0">
                <a:solidFill>
                  <a:srgbClr val="FF0000"/>
                </a:solidFill>
                <a:cs typeface="Arial" panose="020B0604020202020204" pitchFamily="34" charset="0"/>
              </a:rPr>
              <a:t>Please fill in the project title, student and supervisor information as the examples given above;</a:t>
            </a: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en-US" altLang="zh-HK" sz="8000" dirty="0">
                <a:solidFill>
                  <a:srgbClr val="FF0000"/>
                </a:solidFill>
                <a:cs typeface="Arial" panose="020B0604020202020204" pitchFamily="34" charset="0"/>
              </a:rPr>
              <a:t>Please fit all the contents in ONE slide only;</a:t>
            </a: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en-US" altLang="zh-HK" sz="8000" dirty="0">
                <a:solidFill>
                  <a:srgbClr val="FF0000"/>
                </a:solidFill>
                <a:cs typeface="Arial" panose="020B0604020202020204" pitchFamily="34" charset="0"/>
              </a:rPr>
              <a:t>The contents can be divided into more than one columns if needed;</a:t>
            </a: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en-US" altLang="zh-HK" sz="8000" dirty="0">
                <a:solidFill>
                  <a:srgbClr val="FF0000"/>
                </a:solidFill>
                <a:cs typeface="Arial" panose="020B0604020202020204" pitchFamily="34" charset="0"/>
              </a:rPr>
              <a:t>All graphics used in the poster should be of 300 dpi or above;</a:t>
            </a: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en-US" altLang="zh-HK" sz="8000">
                <a:solidFill>
                  <a:srgbClr val="FF0000"/>
                </a:solidFill>
                <a:cs typeface="Arial" panose="020B0604020202020204" pitchFamily="34" charset="0"/>
              </a:rPr>
              <a:t>The poster will be printed in a size of 950x1360mm, please see the samples below for reference.</a:t>
            </a:r>
            <a:endParaRPr lang="zh-HK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zh-HK" altLang="en-US" dirty="0"/>
          </a:p>
        </p:txBody>
      </p:sp>
      <p:pic>
        <p:nvPicPr>
          <p:cNvPr id="5" name="Picture 1" descr="C:\Users\lucilleli\AppData\Roaming\Tencent\Users\123909206\QQ\WinTemp\RichOle\YAY$AEE~~(J_[6Z9JZ8}9{M.png">
            <a:extLst>
              <a:ext uri="{FF2B5EF4-FFF2-40B4-BE49-F238E27FC236}">
                <a16:creationId xmlns:a16="http://schemas.microsoft.com/office/drawing/2014/main" id="{E074D5EC-1D85-4A4F-E8F9-4E75F673E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87" y="26213846"/>
            <a:ext cx="13486861" cy="19345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C:\Users\lucilleli\AppData\Roaming\Tencent\Users\123909206\QQ\WinTemp\RichOle\HO8M%~2P%FKU{QKA$AYSB)V.png">
            <a:extLst>
              <a:ext uri="{FF2B5EF4-FFF2-40B4-BE49-F238E27FC236}">
                <a16:creationId xmlns:a16="http://schemas.microsoft.com/office/drawing/2014/main" id="{DB75D859-7118-4101-F026-D34CC22C677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189" y="26165719"/>
            <a:ext cx="13565377" cy="19345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11961506"/>
      </p:ext>
    </p:extLst>
  </p:cSld>
  <p:clrMapOvr>
    <a:masterClrMapping/>
  </p:clrMapOvr>
</p:sld>
</file>

<file path=ppt/theme/theme1.xml><?xml version="1.0" encoding="utf-8"?>
<a:theme xmlns:a="http://schemas.openxmlformats.org/drawingml/2006/main" name="1_預設簡報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89F2547F7862458663A90433AEA4C2" ma:contentTypeVersion="18" ma:contentTypeDescription="Create a new document." ma:contentTypeScope="" ma:versionID="1bc6bdd0747587fbe4f7f4731284fe70">
  <xsd:schema xmlns:xsd="http://www.w3.org/2001/XMLSchema" xmlns:xs="http://www.w3.org/2001/XMLSchema" xmlns:p="http://schemas.microsoft.com/office/2006/metadata/properties" xmlns:ns2="e9c2a9e2-4be6-41f8-9cea-e2e1bc86f58b" xmlns:ns3="c9a81617-23c0-4b07-b9f6-567f49ebc63d" targetNamespace="http://schemas.microsoft.com/office/2006/metadata/properties" ma:root="true" ma:fieldsID="756f4fb85b5173fb8a8e69adcad12d10" ns2:_="" ns3:_="">
    <xsd:import namespace="e9c2a9e2-4be6-41f8-9cea-e2e1bc86f58b"/>
    <xsd:import namespace="c9a81617-23c0-4b07-b9f6-567f49ebc6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c2a9e2-4be6-41f8-9cea-e2e1bc86f5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9659908-461d-4310-9e2e-8d0890ed1e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81617-23c0-4b07-b9f6-567f49ebc63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81db77a-2f18-4f1f-89ee-a5abd776e9c8}" ma:internalName="TaxCatchAll" ma:showField="CatchAllData" ma:web="c9a81617-23c0-4b07-b9f6-567f49ebc6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0841B0-A220-480B-9810-DDF836AEF9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88429E-E0E5-460A-81A6-F0BE35122E3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145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Wingdings</vt:lpstr>
      <vt:lpstr>1_預設簡報設計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WONG, Simon Hon Chiu</dc:creator>
  <cp:lastModifiedBy>Trace CHUI</cp:lastModifiedBy>
  <cp:revision>4</cp:revision>
  <dcterms:created xsi:type="dcterms:W3CDTF">2018-02-14T09:50:45Z</dcterms:created>
  <dcterms:modified xsi:type="dcterms:W3CDTF">2023-08-14T07:42:08Z</dcterms:modified>
</cp:coreProperties>
</file>